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950" r:id="rId2"/>
    <p:sldId id="1416" r:id="rId3"/>
    <p:sldId id="460" r:id="rId4"/>
    <p:sldId id="477" r:id="rId5"/>
    <p:sldId id="478" r:id="rId6"/>
    <p:sldId id="670" r:id="rId7"/>
    <p:sldId id="671" r:id="rId8"/>
    <p:sldId id="672" r:id="rId9"/>
    <p:sldId id="673" r:id="rId10"/>
    <p:sldId id="674" r:id="rId11"/>
    <p:sldId id="512" r:id="rId12"/>
    <p:sldId id="513" r:id="rId13"/>
    <p:sldId id="514" r:id="rId14"/>
    <p:sldId id="675" r:id="rId15"/>
    <p:sldId id="1439" r:id="rId16"/>
    <p:sldId id="1215" r:id="rId17"/>
    <p:sldId id="1216" r:id="rId18"/>
    <p:sldId id="1217" r:id="rId19"/>
    <p:sldId id="1218" r:id="rId20"/>
    <p:sldId id="1441" r:id="rId21"/>
    <p:sldId id="1472" r:id="rId22"/>
    <p:sldId id="581" r:id="rId23"/>
    <p:sldId id="650" r:id="rId24"/>
    <p:sldId id="582" r:id="rId25"/>
    <p:sldId id="676" r:id="rId26"/>
    <p:sldId id="501" r:id="rId27"/>
    <p:sldId id="677" r:id="rId28"/>
    <p:sldId id="332" r:id="rId29"/>
    <p:sldId id="454" r:id="rId30"/>
    <p:sldId id="455" r:id="rId31"/>
    <p:sldId id="457" r:id="rId32"/>
    <p:sldId id="456" r:id="rId33"/>
    <p:sldId id="463" r:id="rId34"/>
    <p:sldId id="458" r:id="rId35"/>
    <p:sldId id="459" r:id="rId36"/>
    <p:sldId id="1473" r:id="rId37"/>
    <p:sldId id="461" r:id="rId38"/>
    <p:sldId id="462" r:id="rId39"/>
    <p:sldId id="464" r:id="rId40"/>
    <p:sldId id="954" r:id="rId41"/>
    <p:sldId id="1470" r:id="rId42"/>
    <p:sldId id="1471" r:id="rId43"/>
    <p:sldId id="1474" r:id="rId44"/>
    <p:sldId id="1411" r:id="rId45"/>
    <p:sldId id="1408" r:id="rId46"/>
    <p:sldId id="1410" r:id="rId47"/>
    <p:sldId id="1281" r:id="rId48"/>
    <p:sldId id="1339" r:id="rId49"/>
    <p:sldId id="946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460"/>
            <p14:sldId id="477"/>
            <p14:sldId id="478"/>
            <p14:sldId id="670"/>
            <p14:sldId id="671"/>
            <p14:sldId id="672"/>
            <p14:sldId id="673"/>
            <p14:sldId id="674"/>
            <p14:sldId id="512"/>
            <p14:sldId id="513"/>
            <p14:sldId id="514"/>
            <p14:sldId id="675"/>
            <p14:sldId id="1439"/>
            <p14:sldId id="1215"/>
            <p14:sldId id="1216"/>
            <p14:sldId id="1217"/>
            <p14:sldId id="1218"/>
            <p14:sldId id="1441"/>
            <p14:sldId id="1472"/>
            <p14:sldId id="581"/>
            <p14:sldId id="650"/>
            <p14:sldId id="582"/>
            <p14:sldId id="676"/>
            <p14:sldId id="501"/>
            <p14:sldId id="677"/>
            <p14:sldId id="332"/>
            <p14:sldId id="454"/>
            <p14:sldId id="455"/>
            <p14:sldId id="457"/>
            <p14:sldId id="456"/>
            <p14:sldId id="463"/>
            <p14:sldId id="458"/>
            <p14:sldId id="459"/>
            <p14:sldId id="1473"/>
            <p14:sldId id="461"/>
            <p14:sldId id="462"/>
            <p14:sldId id="464"/>
            <p14:sldId id="954"/>
            <p14:sldId id="1470"/>
            <p14:sldId id="1471"/>
            <p14:sldId id="1474"/>
            <p14:sldId id="1411"/>
            <p14:sldId id="1408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31" autoAdjust="0"/>
    <p:restoredTop sz="82242" autoAdjust="0"/>
  </p:normalViewPr>
  <p:slideViewPr>
    <p:cSldViewPr>
      <p:cViewPr varScale="1">
        <p:scale>
          <a:sx n="91" d="100"/>
          <a:sy n="91" d="100"/>
        </p:scale>
        <p:origin x="2622" y="78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32DEA-B0C4-10CC-631F-2DB06C222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A9CB4-0E88-281A-8400-FD065CB7D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57CD9-529F-CC2D-8F33-FF18090ED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E44BF-9973-0992-5DEE-5A9F33D2F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064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48E90-6AF0-823A-0B62-9506E4F23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CFB4DD-348A-2E20-075C-774B11E194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39FA6-EB78-54F3-D445-CE75FC39E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9AD4A-1B45-8F25-7D2E-F76E95DA9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632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963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027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17/01/2026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17/01/2026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17/01/2026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17/01/2026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18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January 2026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0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brings our chaos back into order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of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0AA49-64E4-78EF-97F8-F80974A20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5D96381-E8C5-2949-1F16-B7D36664B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786CC-EAE1-9CC3-AA1A-571B067425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662799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6661-3313-2304-48EB-BAC97B92F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0343-D7C5-E026-342F-28142C7F8932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8F1FDE-45A5-9732-E7C1-07A1778B552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125FF-4D43-FE6E-456C-80486188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9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40796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8151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337F8-5F99-485E-C5BF-6E8D9DF08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7A203-D97E-3DFC-338D-EFA95A39E6BB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818750-815D-7A85-0863-E502942C146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B089C-CEE6-EEF3-9FD7-B85E45BA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86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F84CD-67FB-95EA-B638-5ED29B240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02F3DB5-8A51-6FB5-91DA-75FF209EF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1DA39-FA16-709C-0169-6A015F51958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586538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542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2400" dirty="0">
                <a:solidFill>
                  <a:schemeClr val="bg1"/>
                </a:solidFill>
              </a:rPr>
              <a:t>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52577-44A5-72BE-D3BB-50ACE391B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7ED971D-E8C0-8D49-39C7-1902B6524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33409-F54E-5BE1-D62D-F447F02D4DF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4163437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Bless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7206380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Brooke Ligertwood | Cody Carnes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2023 Brandon Lake Music; Brooke Ligertwood Designee; Capitol CMG Paragon; Writer's Roof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are those who run to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place their hope and confidence in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won’t forsake them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are those who seek His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bend their knee and fix their gaze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 won’t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566770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are those who walk with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hearts are set on pilgrimage with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They’ll see His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are those who die to 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joy it is to give it all for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for Him only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all for Your glory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515809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1751724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1067192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in the sanctuary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in the fields of plenty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in the darkest valley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3664034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when my hands are empty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with a praise that costs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when nobody’s watching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1691035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0C18D-98C9-AEDA-F90F-C4266ADC1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2AE24CE-6ADE-B2DE-EAAD-DCD1859E9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when the weapon’s forming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when the walls are falling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</a:t>
            </a:r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He goes before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1BAD-6226-C339-2A9E-473F9BE02B66}"/>
              </a:ext>
            </a:extLst>
          </p:cNvPr>
          <p:cNvSpPr txBox="1"/>
          <p:nvPr/>
        </p:nvSpPr>
        <p:spPr>
          <a:xfrm>
            <a:off x="8388424" y="-338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4003699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6869D-6CAD-9EF3-01FD-12974F768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54CEE4-344C-B59C-C736-F69525F02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for He holds the </a:t>
            </a:r>
            <a:r>
              <a:rPr lang="en-GB" sz="3600" dirty="0" err="1">
                <a:solidFill>
                  <a:schemeClr val="bg1"/>
                </a:solidFill>
              </a:rPr>
              <a:t>vict’ry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Bless God for He’s always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for He’s always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F334A-8846-181A-4AE4-F9CC335A2A80}"/>
              </a:ext>
            </a:extLst>
          </p:cNvPr>
          <p:cNvSpPr txBox="1"/>
          <p:nvPr/>
        </p:nvSpPr>
        <p:spPr>
          <a:xfrm>
            <a:off x="8194495" y="0"/>
            <a:ext cx="91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1831830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750AD-7CEE-59A1-0EB0-8DE0AD517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FF509A7-119E-C55B-8F57-AB7A39A23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2C56-5CB3-0CDD-257D-EE027C825571}"/>
              </a:ext>
            </a:extLst>
          </p:cNvPr>
          <p:cNvSpPr txBox="1"/>
          <p:nvPr/>
        </p:nvSpPr>
        <p:spPr>
          <a:xfrm>
            <a:off x="8316416" y="-14818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436668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6C53B-89CB-7F86-910D-C415B9216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72D447-60A1-09D4-6F36-219D95EAC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D5EB7-C08C-4F9A-5954-6BC8445A9047}"/>
              </a:ext>
            </a:extLst>
          </p:cNvPr>
          <p:cNvSpPr txBox="1"/>
          <p:nvPr/>
        </p:nvSpPr>
        <p:spPr>
          <a:xfrm>
            <a:off x="8172400" y="19472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2985507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02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893BE-AFA9-8245-4B78-40A7E9681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8DCECCF1-54A0-71CA-4885-7677A51D4A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0196A-7EF9-203F-A60A-911735C5F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32608"/>
            <a:ext cx="7632848" cy="539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6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EE2D14-7766-19A3-7DF1-0A22D99D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28700"/>
            <a:ext cx="4399384" cy="549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76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07EF88-754A-0594-B924-00F2570C2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4" y="1066470"/>
            <a:ext cx="8173591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4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13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30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AC1F9C-7D07-CC4A-86C6-42449AE43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us all.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And….</a:t>
            </a: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breaks the power of sin and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love is mighty and so much stronger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01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shakes the whole earth with holy thunder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leaves us breathless in awe and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5627</TotalTime>
  <Words>1482</Words>
  <Application>Microsoft Office PowerPoint</Application>
  <PresentationFormat>On-screen Show (4:3)</PresentationFormat>
  <Paragraphs>246</Paragraphs>
  <Slides>49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223</cp:revision>
  <dcterms:created xsi:type="dcterms:W3CDTF">2024-09-27T16:56:29Z</dcterms:created>
  <dcterms:modified xsi:type="dcterms:W3CDTF">2026-01-17T18:02:16Z</dcterms:modified>
</cp:coreProperties>
</file>